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7" d="100"/>
          <a:sy n="87" d="100"/>
        </p:scale>
        <p:origin x="528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621315-6564-4BB3-90F3-2527588BBA30}" type="datetimeFigureOut">
              <a:rPr lang="zh-CN" altLang="en-US" smtClean="0"/>
              <a:t>2024/4/11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60B015-BE1E-4066-8D29-564EE45733C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92552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621315-6564-4BB3-90F3-2527588BBA30}" type="datetimeFigureOut">
              <a:rPr lang="zh-CN" altLang="en-US" smtClean="0"/>
              <a:t>2024/4/11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60B015-BE1E-4066-8D29-564EE45733C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9107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621315-6564-4BB3-90F3-2527588BBA30}" type="datetimeFigureOut">
              <a:rPr lang="zh-CN" altLang="en-US" smtClean="0"/>
              <a:t>2024/4/11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60B015-BE1E-4066-8D29-564EE45733C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33438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621315-6564-4BB3-90F3-2527588BBA30}" type="datetimeFigureOut">
              <a:rPr lang="zh-CN" altLang="en-US" smtClean="0"/>
              <a:t>2024/4/11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60B015-BE1E-4066-8D29-564EE45733C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40472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621315-6564-4BB3-90F3-2527588BBA30}" type="datetimeFigureOut">
              <a:rPr lang="zh-CN" altLang="en-US" smtClean="0"/>
              <a:t>2024/4/11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60B015-BE1E-4066-8D29-564EE45733C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4328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621315-6564-4BB3-90F3-2527588BBA30}" type="datetimeFigureOut">
              <a:rPr lang="zh-CN" altLang="en-US" smtClean="0"/>
              <a:t>2024/4/11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60B015-BE1E-4066-8D29-564EE45733C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96192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621315-6564-4BB3-90F3-2527588BBA30}" type="datetimeFigureOut">
              <a:rPr lang="zh-CN" altLang="en-US" smtClean="0"/>
              <a:t>2024/4/11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60B015-BE1E-4066-8D29-564EE45733C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06312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621315-6564-4BB3-90F3-2527588BBA30}" type="datetimeFigureOut">
              <a:rPr lang="zh-CN" altLang="en-US" smtClean="0"/>
              <a:t>2024/4/11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60B015-BE1E-4066-8D29-564EE45733C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93093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621315-6564-4BB3-90F3-2527588BBA30}" type="datetimeFigureOut">
              <a:rPr lang="zh-CN" altLang="en-US" smtClean="0"/>
              <a:t>2024/4/11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60B015-BE1E-4066-8D29-564EE45733C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49198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621315-6564-4BB3-90F3-2527588BBA30}" type="datetimeFigureOut">
              <a:rPr lang="zh-CN" altLang="en-US" smtClean="0"/>
              <a:t>2024/4/11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60B015-BE1E-4066-8D29-564EE45733C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38411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621315-6564-4BB3-90F3-2527588BBA30}" type="datetimeFigureOut">
              <a:rPr lang="zh-CN" altLang="en-US" smtClean="0"/>
              <a:t>2024/4/11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60B015-BE1E-4066-8D29-564EE45733C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36799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621315-6564-4BB3-90F3-2527588BBA30}" type="datetimeFigureOut">
              <a:rPr lang="zh-CN" altLang="en-US" smtClean="0"/>
              <a:t>2024/4/11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60B015-BE1E-4066-8D29-564EE45733C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70292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weekly_product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79530" y="1088382"/>
            <a:ext cx="5698246" cy="49079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8261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5" baseType="lpstr">
      <vt:lpstr>等线</vt:lpstr>
      <vt:lpstr>等线 Light</vt:lpstr>
      <vt:lpstr>Arial</vt:lpstr>
      <vt:lpstr>Office 主题​​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NTKO</dc:creator>
  <cp:lastModifiedBy>NTKO</cp:lastModifiedBy>
  <cp:revision>1</cp:revision>
  <dcterms:created xsi:type="dcterms:W3CDTF">2024-04-11T08:34:10Z</dcterms:created>
  <dcterms:modified xsi:type="dcterms:W3CDTF">2024-04-11T08:35:54Z</dcterms:modified>
</cp:coreProperties>
</file>